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5.xml" ContentType="application/vnd.openxmlformats-officedocument.presentationml.slide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5" r:id="rId3"/>
    <p:sldMasterId id="2147483719" r:id="rId4"/>
    <p:sldMasterId id="2147483748" r:id="rId5"/>
  </p:sldMasterIdLst>
  <p:notesMasterIdLst>
    <p:notesMasterId r:id="rId13"/>
  </p:notesMasterIdLst>
  <p:sldIdLst>
    <p:sldId id="421" r:id="rId6"/>
    <p:sldId id="727" r:id="rId7"/>
    <p:sldId id="329" r:id="rId8"/>
    <p:sldId id="411" r:id="rId9"/>
    <p:sldId id="725" r:id="rId10"/>
    <p:sldId id="726" r:id="rId11"/>
    <p:sldId id="723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AF5613"/>
    <a:srgbClr val="FFCCFF"/>
    <a:srgbClr val="93E0F0"/>
    <a:srgbClr val="A7E6F5"/>
    <a:srgbClr val="87D0F1"/>
    <a:srgbClr val="D5E286"/>
    <a:srgbClr val="0000CC"/>
    <a:srgbClr val="63D5ED"/>
    <a:srgbClr val="57D0EB"/>
    <a:srgbClr val="D87A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56" autoAdjust="0"/>
    <p:restoredTop sz="95256" autoAdjust="0"/>
  </p:normalViewPr>
  <p:slideViewPr>
    <p:cSldViewPr snapToGrid="0" showGuides="1">
      <p:cViewPr varScale="1">
        <p:scale>
          <a:sx n="61" d="100"/>
          <a:sy n="61" d="100"/>
        </p:scale>
        <p:origin x="-9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pPr/>
              <a:t>01/01/2002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5411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BCFB07-EE59-4911-BF84-3CEE2EC94E6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49"/>
            <a:ext cx="12192015" cy="224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3130">
                <a:defRPr/>
              </a:pPr>
              <a:t>2002-1-1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3130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35"/>
            <a:ext cx="2628900" cy="58118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51" y="365235"/>
            <a:ext cx="7734300" cy="58118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3130">
                <a:defRPr/>
              </a:pPr>
              <a:t>2002-1-1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3130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2002-1-1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2002-1-1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2002-1-1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2002-1-1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49"/>
            <a:ext cx="12192015" cy="224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2002-1-1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2002-1-1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2002-1-1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2002-1-1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2002-1-1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2002-1-1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2002-1-1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2002-1-1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2002-1-1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2002-1-1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2002-1-1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2002-1-1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2002-1-1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2002-1-1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2002-1-1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5" y="1825625"/>
            <a:ext cx="5181600" cy="4351339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3130">
                <a:defRPr/>
              </a:pPr>
              <a:t>2002-1-1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3130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2002-1-1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2002-1-1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7D095A4-4BF5-4E32-B980-94D092B24E34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6FB7A2E-DEEF-4BE0-BE3D-4B12DEEB67AF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F82E609-FD5C-4AB1-AA27-13C9E3F691F3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0CBEFD3-EBA2-43D3-805D-BF865348A10D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B91F53D-F02A-4821-935B-9FED89F92C69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5D0CDFE-0972-4FB4-BFF5-4B7EBA6684EE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A93FFA9-BCCD-4FAB-B224-26D151F4D61D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6A760FB-BB55-4CF0-94F4-ACD792EB8DA2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  <a:prstGeom prst="rect">
            <a:avLst/>
          </a:prstGeom>
        </p:spPr>
        <p:txBody>
          <a:bodyPr lIns="91300" tIns="45702" rIns="91300" bIns="45702"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060" indent="0">
              <a:buNone/>
              <a:defRPr sz="1600" b="1"/>
            </a:lvl4pPr>
            <a:lvl5pPr marL="1825625" indent="0">
              <a:buNone/>
              <a:defRPr sz="1600" b="1"/>
            </a:lvl5pPr>
            <a:lvl6pPr marL="2282190" indent="0">
              <a:buNone/>
              <a:defRPr sz="1600" b="1"/>
            </a:lvl6pPr>
            <a:lvl7pPr marL="2738755" indent="0">
              <a:buNone/>
              <a:defRPr sz="1600" b="1"/>
            </a:lvl7pPr>
            <a:lvl8pPr marL="3195320" indent="0">
              <a:buNone/>
              <a:defRPr sz="1600" b="1"/>
            </a:lvl8pPr>
            <a:lvl9pPr marL="365125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93" y="2505083"/>
            <a:ext cx="5157787" cy="3684588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  <a:prstGeom prst="rect">
            <a:avLst/>
          </a:prstGeom>
        </p:spPr>
        <p:txBody>
          <a:bodyPr lIns="91300" tIns="45702" rIns="91300" bIns="45702"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060" indent="0">
              <a:buNone/>
              <a:defRPr sz="1600" b="1"/>
            </a:lvl4pPr>
            <a:lvl5pPr marL="1825625" indent="0">
              <a:buNone/>
              <a:defRPr sz="1600" b="1"/>
            </a:lvl5pPr>
            <a:lvl6pPr marL="2282190" indent="0">
              <a:buNone/>
              <a:defRPr sz="1600" b="1"/>
            </a:lvl6pPr>
            <a:lvl7pPr marL="2738755" indent="0">
              <a:buNone/>
              <a:defRPr sz="1600" b="1"/>
            </a:lvl7pPr>
            <a:lvl8pPr marL="3195320" indent="0">
              <a:buNone/>
              <a:defRPr sz="1600" b="1"/>
            </a:lvl8pPr>
            <a:lvl9pPr marL="365125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0" y="2505083"/>
            <a:ext cx="5183188" cy="3684588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3130">
                <a:defRPr/>
              </a:pPr>
              <a:t>2002-1-1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3130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CD1762C-B24C-40AC-8F65-E4EF5E1B94C9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D2903E5-6595-49CF-AD23-8EB723657BA5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9139E7C-9543-4016-A82D-63557725FC75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3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85F6AA8-83AB-48CE-A86B-4BF376F8D3D4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7479294-5B96-4F23-9BDB-449FB9F7FBF0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3130">
                <a:defRPr/>
              </a:pPr>
              <a:t>2002-1-1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3130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3130">
                <a:defRPr/>
              </a:pPr>
              <a:t>2002-1-1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3130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lIns="91300" tIns="45702" rIns="91300" bIns="45702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542"/>
            <a:ext cx="6172200" cy="4873625"/>
          </a:xfrm>
          <a:prstGeom prst="rect">
            <a:avLst/>
          </a:prstGeom>
        </p:spPr>
        <p:txBody>
          <a:bodyPr lIns="91300" tIns="45702" rIns="91300" bIns="457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6" y="2057407"/>
            <a:ext cx="3932237" cy="3811588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060" indent="0">
              <a:buNone/>
              <a:defRPr sz="1100"/>
            </a:lvl4pPr>
            <a:lvl5pPr marL="1825625" indent="0">
              <a:buNone/>
              <a:defRPr sz="1100"/>
            </a:lvl5pPr>
            <a:lvl6pPr marL="2282190" indent="0">
              <a:buNone/>
              <a:defRPr sz="1100"/>
            </a:lvl6pPr>
            <a:lvl7pPr marL="2738755" indent="0">
              <a:buNone/>
              <a:defRPr sz="1100"/>
            </a:lvl7pPr>
            <a:lvl8pPr marL="3195320" indent="0">
              <a:buNone/>
              <a:defRPr sz="1100"/>
            </a:lvl8pPr>
            <a:lvl9pPr marL="365125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3130">
                <a:defRPr/>
              </a:pPr>
              <a:t>2002-1-1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3130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lIns="91300" tIns="45702" rIns="91300" bIns="45702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42"/>
            <a:ext cx="6172200" cy="4873625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060" indent="0">
              <a:buNone/>
              <a:defRPr sz="2000"/>
            </a:lvl4pPr>
            <a:lvl5pPr marL="1825625" indent="0">
              <a:buNone/>
              <a:defRPr sz="2000"/>
            </a:lvl5pPr>
            <a:lvl6pPr marL="2282190" indent="0">
              <a:buNone/>
              <a:defRPr sz="2000"/>
            </a:lvl6pPr>
            <a:lvl7pPr marL="2738755" indent="0">
              <a:buNone/>
              <a:defRPr sz="2000"/>
            </a:lvl7pPr>
            <a:lvl8pPr marL="3195320" indent="0">
              <a:buNone/>
              <a:defRPr sz="2000"/>
            </a:lvl8pPr>
            <a:lvl9pPr marL="365125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6" y="2057407"/>
            <a:ext cx="3932237" cy="3811588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060" indent="0">
              <a:buNone/>
              <a:defRPr sz="1100"/>
            </a:lvl4pPr>
            <a:lvl5pPr marL="1825625" indent="0">
              <a:buNone/>
              <a:defRPr sz="1100"/>
            </a:lvl5pPr>
            <a:lvl6pPr marL="2282190" indent="0">
              <a:buNone/>
              <a:defRPr sz="1100"/>
            </a:lvl6pPr>
            <a:lvl7pPr marL="2738755" indent="0">
              <a:buNone/>
              <a:defRPr sz="1100"/>
            </a:lvl7pPr>
            <a:lvl8pPr marL="3195320" indent="0">
              <a:buNone/>
              <a:defRPr sz="1100"/>
            </a:lvl8pPr>
            <a:lvl9pPr marL="365125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3130">
                <a:defRPr/>
              </a:pPr>
              <a:t>2002-1-1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3130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3130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4" tIns="45718" rIns="91424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31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9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6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7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8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2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25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2002-1-1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2002-1-1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</p:sldLayoutIdLst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spcBef>
                <a:spcPct val="0"/>
              </a:spcBef>
              <a:defRPr sz="1050" b="0">
                <a:solidFill>
                  <a:schemeClr val="tx1"/>
                </a:solidFill>
                <a:latin typeface="+mn-lt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spcBef>
                <a:spcPct val="0"/>
              </a:spcBef>
              <a:defRPr sz="1050" b="0">
                <a:solidFill>
                  <a:schemeClr val="tx1"/>
                </a:solidFill>
                <a:latin typeface="+mn-lt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5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3A70CF-5E80-4B38-B60A-C047F83FDB1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78"/>
          <p:cNvSpPr txBox="1">
            <a:spLocks noChangeArrowheads="1"/>
          </p:cNvSpPr>
          <p:nvPr/>
        </p:nvSpPr>
        <p:spPr bwMode="auto">
          <a:xfrm>
            <a:off x="1864518" y="1255362"/>
            <a:ext cx="8462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latin typeface="Times New Roman" pitchFamily="18" charset="0"/>
              </a:rPr>
              <a:t>Thứ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</a:rPr>
              <a:t>sáu</a:t>
            </a:r>
            <a:r>
              <a:rPr lang="vi-VN" altLang="en-US" sz="3600" b="1" dirty="0" smtClean="0">
                <a:latin typeface="Times New Roman" pitchFamily="18" charset="0"/>
              </a:rPr>
              <a:t>,</a:t>
            </a:r>
            <a:r>
              <a:rPr lang="en-US" altLang="en-US" sz="3600" b="1" dirty="0" smtClean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ng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600" b="1" dirty="0" err="1">
                <a:latin typeface="Times New Roman" pitchFamily="18" charset="0"/>
              </a:rPr>
              <a:t>y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smtClean="0">
                <a:latin typeface="Times New Roman" pitchFamily="18" charset="0"/>
              </a:rPr>
              <a:t>31 </a:t>
            </a:r>
            <a:r>
              <a:rPr lang="en-US" altLang="en-US" sz="3600" b="1" dirty="0" err="1">
                <a:latin typeface="Times New Roman" pitchFamily="18" charset="0"/>
              </a:rPr>
              <a:t>tháng</a:t>
            </a:r>
            <a:r>
              <a:rPr lang="en-US" altLang="en-US" sz="3600" b="1" dirty="0">
                <a:latin typeface="Times New Roman" pitchFamily="18" charset="0"/>
              </a:rPr>
              <a:t> 12 </a:t>
            </a:r>
            <a:r>
              <a:rPr lang="en-US" altLang="en-US" sz="3600" b="1" dirty="0" err="1">
                <a:latin typeface="Times New Roman" pitchFamily="18" charset="0"/>
              </a:rPr>
              <a:t>năm</a:t>
            </a:r>
            <a:r>
              <a:rPr lang="en-US" altLang="en-US" sz="3600" b="1" dirty="0">
                <a:latin typeface="Times New Roman" pitchFamily="18" charset="0"/>
              </a:rPr>
              <a:t> 2021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73"/>
          <p:cNvSpPr txBox="1">
            <a:spLocks noChangeArrowheads="1"/>
          </p:cNvSpPr>
          <p:nvPr/>
        </p:nvSpPr>
        <p:spPr bwMode="auto">
          <a:xfrm>
            <a:off x="2778918" y="2024266"/>
            <a:ext cx="640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itchFamily="18" charset="0"/>
              </a:rPr>
              <a:t>Toán</a:t>
            </a:r>
            <a:endParaRPr lang="en-US" alt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301139" y="2686095"/>
            <a:ext cx="62613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Ôn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tập:bảng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bảng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chia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6"/>
          <p:cNvSpPr txBox="1">
            <a:spLocks noChangeArrowheads="1"/>
          </p:cNvSpPr>
          <p:nvPr/>
        </p:nvSpPr>
        <p:spPr bwMode="auto">
          <a:xfrm>
            <a:off x="11135784" y="5876926"/>
            <a:ext cx="48048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1727200" y="1676400"/>
            <a:ext cx="904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609600" y="3581400"/>
            <a:ext cx="1066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alt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7174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7177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8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9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0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sndAc>
      <p:stSnd>
        <p:snd r:embed="rId2" name="j0214098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  <p:bldP spid="440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297805" y="412883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313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66845" y="431228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313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441481" y="2696705"/>
            <a:ext cx="1615475" cy="161547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313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6845" y="-567915"/>
            <a:ext cx="11131602" cy="7601013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10020682" y="3202747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313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9" y="-61873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471363" y="-334190"/>
            <a:ext cx="1183531" cy="1183531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313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81943" y="479247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313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35658" y="3504442"/>
            <a:ext cx="5859005" cy="830960"/>
          </a:xfrm>
          <a:prstGeom prst="rect">
            <a:avLst/>
          </a:prstGeom>
          <a:noFill/>
        </p:spPr>
        <p:txBody>
          <a:bodyPr wrap="none" lIns="91296" tIns="45702" rIns="91296" bIns="4570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vi-VN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thực hành 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51" y="4556588"/>
            <a:ext cx="10424739" cy="57270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5609307" y="4755838"/>
            <a:ext cx="338263" cy="830960"/>
          </a:xfrm>
          <a:prstGeom prst="rect">
            <a:avLst/>
          </a:prstGeom>
          <a:noFill/>
        </p:spPr>
        <p:txBody>
          <a:bodyPr wrap="none" lIns="91296" tIns="45702" rIns="91296" bIns="4570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17" y="5253203"/>
            <a:ext cx="2721251" cy="20415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12" y="5228888"/>
            <a:ext cx="2721251" cy="20415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5206428"/>
            <a:ext cx="2721251" cy="20415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3232" y="1137362"/>
            <a:ext cx="4271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ố </a:t>
            </a:r>
            <a:r>
              <a:rPr lang="vi-VN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4299119"/>
              </p:ext>
            </p:extLst>
          </p:nvPr>
        </p:nvGraphicFramePr>
        <p:xfrm>
          <a:off x="500945" y="2007705"/>
          <a:ext cx="11485647" cy="3083041"/>
        </p:xfrm>
        <a:graphic>
          <a:graphicData uri="http://schemas.openxmlformats.org/drawingml/2006/table">
            <a:tbl>
              <a:tblPr/>
              <a:tblGrid>
                <a:gridCol w="30184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08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0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86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29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08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408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4080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4080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4080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975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Thừa</a:t>
                      </a:r>
                      <a:r>
                        <a:rPr lang="en-US" sz="4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endParaRPr lang="en-US" sz="4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4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4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4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4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96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Thừa</a:t>
                      </a:r>
                      <a:r>
                        <a:rPr lang="en-US" sz="4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endParaRPr lang="en-US" sz="4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4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4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47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Tích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4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4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4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4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4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01209" y="2144703"/>
            <a:ext cx="566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5607" y="4179091"/>
            <a:ext cx="821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9353" y="3105834"/>
            <a:ext cx="576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3921" y="3140477"/>
            <a:ext cx="576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9207" y="4190365"/>
            <a:ext cx="916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60597" y="2135042"/>
            <a:ext cx="898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12325" y="4140645"/>
            <a:ext cx="916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60876" y="2184159"/>
            <a:ext cx="859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13368" y="2221541"/>
            <a:ext cx="755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4144434" y="265113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-122767" y="646113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5363634" y="798513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0" y="1371600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Nam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Minh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14342" name="Object 11"/>
          <p:cNvGraphicFramePr>
            <a:graphicFrameLocks noChangeAspect="1"/>
          </p:cNvGraphicFramePr>
          <p:nvPr>
            <p:ph sz="half" idx="1"/>
          </p:nvPr>
        </p:nvGraphicFramePr>
        <p:xfrm>
          <a:off x="2032000" y="1752600"/>
          <a:ext cx="408517" cy="838200"/>
        </p:xfrm>
        <a:graphic>
          <a:graphicData uri="http://schemas.openxmlformats.org/presentationml/2006/ole">
            <p:oleObj spid="_x0000_s1026" name="Equation" r:id="rId3" imgW="152334" imgH="634725" progId="Equation.3">
              <p:embed/>
            </p:oleObj>
          </a:graphicData>
        </a:graphic>
      </p:graphicFrame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0" y="3048001"/>
            <a:ext cx="187113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 u="sng">
                <a:latin typeface="Times New Roman" pitchFamily="18" charset="0"/>
                <a:cs typeface="Times New Roman" pitchFamily="18" charset="0"/>
              </a:rPr>
              <a:t>Tóm tắt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2516717" y="3429000"/>
            <a:ext cx="508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7620000" y="3276601"/>
            <a:ext cx="0" cy="257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9" name="AutoShape 23"/>
          <p:cNvSpPr>
            <a:spLocks/>
          </p:cNvSpPr>
          <p:nvPr/>
        </p:nvSpPr>
        <p:spPr bwMode="auto">
          <a:xfrm rot="5400000">
            <a:off x="5022851" y="757767"/>
            <a:ext cx="50800" cy="4974167"/>
          </a:xfrm>
          <a:prstGeom prst="leftBrace">
            <a:avLst>
              <a:gd name="adj1" fmla="val 156395"/>
              <a:gd name="adj2" fmla="val 50000"/>
            </a:avLst>
          </a:prstGeom>
          <a:noFill/>
          <a:ln w="19050">
            <a:solidFill>
              <a:srgbClr val="0000FF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FF0000"/>
              </a:solidFill>
            </a:endParaRPr>
          </a:p>
        </p:txBody>
      </p:sp>
      <p:sp>
        <p:nvSpPr>
          <p:cNvPr id="14362" name="AutoShape 26"/>
          <p:cNvSpPr>
            <a:spLocks/>
          </p:cNvSpPr>
          <p:nvPr/>
        </p:nvSpPr>
        <p:spPr bwMode="auto">
          <a:xfrm rot="-5400000">
            <a:off x="3060701" y="3060700"/>
            <a:ext cx="133350" cy="1174751"/>
          </a:xfrm>
          <a:prstGeom prst="leftBrace">
            <a:avLst>
              <a:gd name="adj1" fmla="val 32118"/>
              <a:gd name="adj2" fmla="val 49995"/>
            </a:avLst>
          </a:prstGeom>
          <a:noFill/>
          <a:ln w="19050">
            <a:solidFill>
              <a:srgbClr val="0033CC"/>
            </a:solidFill>
            <a:prstDash val="sysDash"/>
            <a:round/>
            <a:headEnd/>
            <a:tailEnd/>
          </a:ln>
        </p:spPr>
        <p:txBody>
          <a:bodyPr vert="eaVert"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542117" y="373380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Đã đọc?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4470400" y="2743201"/>
            <a:ext cx="12314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 smtClean="0">
                <a:solidFill>
                  <a:srgbClr val="0033CC"/>
                </a:solidFill>
                <a:latin typeface="Times New Roman" pitchFamily="18" charset="0"/>
              </a:rPr>
              <a:t>172 </a:t>
            </a:r>
            <a:r>
              <a:rPr lang="en-US" altLang="en-US" sz="2000" b="1" dirty="0" err="1">
                <a:solidFill>
                  <a:srgbClr val="0033CC"/>
                </a:solidFill>
                <a:latin typeface="Times New Roman" pitchFamily="18" charset="0"/>
              </a:rPr>
              <a:t>trang</a:t>
            </a:r>
            <a:endParaRPr lang="en-US" altLang="en-US" sz="20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3251201" y="3671888"/>
            <a:ext cx="38699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còn phải đọc…. trang?</a:t>
            </a:r>
          </a:p>
        </p:txBody>
      </p:sp>
      <p:sp>
        <p:nvSpPr>
          <p:cNvPr id="14382" name="AutoShape 46"/>
          <p:cNvSpPr>
            <a:spLocks/>
          </p:cNvSpPr>
          <p:nvPr/>
        </p:nvSpPr>
        <p:spPr bwMode="auto">
          <a:xfrm rot="-5400000">
            <a:off x="5601230" y="1719263"/>
            <a:ext cx="231775" cy="3759200"/>
          </a:xfrm>
          <a:prstGeom prst="leftBrace">
            <a:avLst>
              <a:gd name="adj1" fmla="val 68537"/>
              <a:gd name="adj2" fmla="val 49995"/>
            </a:avLst>
          </a:prstGeom>
          <a:noFill/>
          <a:ln w="190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vi-VN" altLang="en-US">
              <a:solidFill>
                <a:schemeClr val="bg1"/>
              </a:solidFill>
            </a:endParaRPr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>
            <a:off x="6258984" y="3294064"/>
            <a:ext cx="0" cy="257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5037667" y="3294064"/>
            <a:ext cx="0" cy="257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>
            <a:off x="3816351" y="3294064"/>
            <a:ext cx="0" cy="257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>
            <a:off x="2540000" y="3289301"/>
            <a:ext cx="0" cy="257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56" name="Picture 9" descr="BD2132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2286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pic>
        <p:nvPicPr>
          <p:cNvPr id="14357" name="Picture 9" descr="BD2132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77000"/>
            <a:ext cx="12192000" cy="3810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10296041" y="1442633"/>
          <a:ext cx="306388" cy="838200"/>
        </p:xfrm>
        <a:graphic>
          <a:graphicData uri="http://schemas.openxmlformats.org/presentationml/2006/ole">
            <p:oleObj spid="_x0000_s1028" name="Equation" r:id="rId5" imgW="152334" imgH="634725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/>
      <p:bldP spid="14353" grpId="0" animBg="1"/>
      <p:bldP spid="14354" grpId="0" animBg="1"/>
      <p:bldP spid="14359" grpId="0" animBg="1"/>
      <p:bldP spid="14362" grpId="0" animBg="1"/>
      <p:bldP spid="14364" grpId="0"/>
      <p:bldP spid="14365" grpId="0"/>
      <p:bldP spid="14369" grpId="0"/>
      <p:bldP spid="14382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4144434" y="265113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-122767" y="646113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5363634" y="798513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5080000" y="1143001"/>
            <a:ext cx="294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u="sng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altLang="en-US" sz="36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1625600" y="1828801"/>
            <a:ext cx="934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743200" y="2590801"/>
            <a:ext cx="528531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172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4 =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43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0" y="3276601"/>
            <a:ext cx="1188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438400" y="4038601"/>
            <a:ext cx="582506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132 –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43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89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3962400" y="4724401"/>
            <a:ext cx="568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89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71" name="Picture 9" descr="BD2132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2286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pic>
        <p:nvPicPr>
          <p:cNvPr id="15372" name="Picture 9" descr="BD2132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29400"/>
            <a:ext cx="12192000" cy="2286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4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96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64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0" grpId="0"/>
      <p:bldP spid="14371" grpId="0"/>
      <p:bldP spid="14372" grpId="0"/>
      <p:bldP spid="14373" grpId="0"/>
      <p:bldP spid="14374" grpId="0"/>
      <p:bldP spid="143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379" t="20026" r="2299" b="24802"/>
          <a:stretch>
            <a:fillRect/>
          </a:stretch>
        </p:blipFill>
        <p:spPr bwMode="auto">
          <a:xfrm rot="-1079125">
            <a:off x="1303868" y="673100"/>
            <a:ext cx="244051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25" t="10831" r="28047" b="42989"/>
          <a:stretch>
            <a:fillRect/>
          </a:stretch>
        </p:blipFill>
        <p:spPr bwMode="auto">
          <a:xfrm rot="-204901">
            <a:off x="2125136" y="1925638"/>
            <a:ext cx="6529918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600" b="32443"/>
          <a:stretch>
            <a:fillRect/>
          </a:stretch>
        </p:blipFill>
        <p:spPr bwMode="auto">
          <a:xfrm rot="-520188">
            <a:off x="524935" y="2911490"/>
            <a:ext cx="11402484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955"/>
          <a:stretch>
            <a:fillRect/>
          </a:stretch>
        </p:blipFill>
        <p:spPr bwMode="auto">
          <a:xfrm>
            <a:off x="0" y="3141678"/>
            <a:ext cx="121920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404" t="6947" r="17586" b="9271"/>
          <a:stretch>
            <a:fillRect/>
          </a:stretch>
        </p:blipFill>
        <p:spPr bwMode="auto">
          <a:xfrm>
            <a:off x="962045" y="488384"/>
            <a:ext cx="10972800" cy="574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3421545" y="3442956"/>
            <a:ext cx="5346484" cy="1069975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0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Chào </a:t>
            </a:r>
            <a:r>
              <a:rPr lang="en-US" sz="60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tạm</a:t>
            </a:r>
            <a:r>
              <a:rPr lang="en-US" sz="60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0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biệt</a:t>
            </a:r>
            <a:r>
              <a:rPr lang="en-US" sz="60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0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60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0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60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!</a:t>
            </a:r>
            <a:endParaRPr lang="en-US" sz="6000" b="1" i="1" kern="10" dirty="0">
              <a:ln w="9525">
                <a:round/>
              </a:ln>
              <a:solidFill>
                <a:srgbClr val="FFFF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80143&quot;&gt;&lt;property id=&quot;20148&quot; value=&quot;5&quot;/&gt;&lt;property id=&quot;20300&quot; value=&quot;Slide 6&quot;/&gt;&lt;property id=&quot;20307&quot; value=&quot;297&quot;/&gt;&lt;/object&gt;&lt;object type=&quot;3&quot; unique_id=&quot;480144&quot;&gt;&lt;property id=&quot;20148&quot; value=&quot;5&quot;/&gt;&lt;property id=&quot;20300&quot; value=&quot;Slide 7&quot;/&gt;&lt;property id=&quot;20307&quot; value=&quot;298&quot;/&gt;&lt;/object&gt;&lt;object type=&quot;3&quot; unique_id=&quot;480153&quot;&gt;&lt;property id=&quot;20148&quot; value=&quot;5&quot;/&gt;&lt;property id=&quot;20300&quot; value=&quot;Slide 11&quot;/&gt;&lt;property id=&quot;20307&quot; value=&quot;307&quot;/&gt;&lt;/object&gt;&lt;object type=&quot;3&quot; unique_id=&quot;480154&quot;&gt;&lt;property id=&quot;20148&quot; value=&quot;5&quot;/&gt;&lt;property id=&quot;20300&quot; value=&quot;Slide 12&quot;/&gt;&lt;property id=&quot;20307&quot; value=&quot;308&quot;/&gt;&lt;/object&gt;&lt;object type=&quot;3&quot; unique_id=&quot;480155&quot;&gt;&lt;property id=&quot;20148&quot; value=&quot;5&quot;/&gt;&lt;property id=&quot;20300&quot; value=&quot;Slide 13&quot;/&gt;&lt;property id=&quot;20307&quot; value=&quot;309&quot;/&gt;&lt;/object&gt;&lt;object type=&quot;3&quot; unique_id=&quot;480156&quot;&gt;&lt;property id=&quot;20148&quot; value=&quot;5&quot;/&gt;&lt;property id=&quot;20300&quot; value=&quot;Slide 16&quot;/&gt;&lt;property id=&quot;20307&quot; value=&quot;310&quot;/&gt;&lt;/object&gt;&lt;object type=&quot;3&quot; unique_id=&quot;480359&quot;&gt;&lt;property id=&quot;20148&quot; value=&quot;5&quot;/&gt;&lt;property id=&quot;20300&quot; value=&quot;Slide 1&quot;/&gt;&lt;property id=&quot;20307&quot; value=&quot;319&quot;/&gt;&lt;/object&gt;&lt;object type=&quot;3&quot; unique_id=&quot;484667&quot;&gt;&lt;property id=&quot;20148&quot; value=&quot;5&quot;/&gt;&lt;property id=&quot;20300&quot; value=&quot;Slide 2&quot;/&gt;&lt;property id=&quot;20307&quot; value=&quot;329&quot;/&gt;&lt;/object&gt;&lt;object type=&quot;3&quot; unique_id=&quot;484668&quot;&gt;&lt;property id=&quot;20148&quot; value=&quot;5&quot;/&gt;&lt;property id=&quot;20300&quot; value=&quot;Slide 3 - &amp;quot;CHIM ĐƯA THƯ&amp;quot;&quot;/&gt;&lt;property id=&quot;20307&quot; value=&quot;330&quot;/&gt;&lt;/object&gt;&lt;object type=&quot;3&quot; unique_id=&quot;484669&quot;&gt;&lt;property id=&quot;20148&quot; value=&quot;5&quot;/&gt;&lt;property id=&quot;20300&quot; value=&quot;Slide 4&quot;/&gt;&lt;property id=&quot;20307&quot; value=&quot;331&quot;/&gt;&lt;/object&gt;&lt;object type=&quot;3&quot; unique_id=&quot;484816&quot;&gt;&lt;property id=&quot;20148&quot; value=&quot;5&quot;/&gt;&lt;property id=&quot;20300&quot; value=&quot;Slide 5&quot;/&gt;&lt;property id=&quot;20307&quot; value=&quot;332&quot;/&gt;&lt;/object&gt;&lt;object type=&quot;3&quot; unique_id=&quot;485364&quot;&gt;&lt;property id=&quot;20148&quot; value=&quot;5&quot;/&gt;&lt;property id=&quot;20300&quot; value=&quot;Slide 10&quot;/&gt;&lt;property id=&quot;20307&quot; value=&quot;334&quot;/&gt;&lt;/object&gt;&lt;object type=&quot;3&quot; unique_id=&quot;485592&quot;&gt;&lt;property id=&quot;20148&quot; value=&quot;5&quot;/&gt;&lt;property id=&quot;20300&quot; value=&quot;Slide 8&quot;/&gt;&lt;property id=&quot;20307&quot; value=&quot;335&quot;/&gt;&lt;/object&gt;&lt;object type=&quot;3&quot; unique_id=&quot;485593&quot;&gt;&lt;property id=&quot;20148&quot; value=&quot;5&quot;/&gt;&lt;property id=&quot;20300&quot; value=&quot;Slide 9&quot;/&gt;&lt;property id=&quot;20307&quot; value=&quot;336&quot;/&gt;&lt;/object&gt;&lt;object type=&quot;3&quot; unique_id=&quot;485774&quot;&gt;&lt;property id=&quot;20148&quot; value=&quot;5&quot;/&gt;&lt;property id=&quot;20300&quot; value=&quot;Slide 14&quot;/&gt;&lt;property id=&quot;20307&quot; value=&quot;337&quot;/&gt;&lt;/object&gt;&lt;object type=&quot;3&quot; unique_id=&quot;485853&quot;&gt;&lt;property id=&quot;20148&quot; value=&quot;5&quot;/&gt;&lt;property id=&quot;20300&quot; value=&quot;Slide 15&quot;/&gt;&lt;property id=&quot;20307&quot; value=&quot;338&quot;/&gt;&lt;/object&gt;&lt;/object&gt;&lt;object type=&quot;8&quot; unique_id=&quot;1001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2.8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3.1|8.5|10.5|5.9|11.5|7.4|8|8.9|8.9"/>
</p:tagLst>
</file>

<file path=ppt/theme/theme1.xml><?xml version="1.0" encoding="utf-8"?>
<a:theme xmlns:a="http://schemas.openxmlformats.org/drawingml/2006/main" name="2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27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27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173</Words>
  <Application>Microsoft Office PowerPoint</Application>
  <PresentationFormat>Custom</PresentationFormat>
  <Paragraphs>63</Paragraphs>
  <Slides>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2_Office 主题</vt:lpstr>
      <vt:lpstr>Toán 2 SHS</vt:lpstr>
      <vt:lpstr>Office 主题​​</vt:lpstr>
      <vt:lpstr>更多模版请关注:尚佳素材公社shop64427429.taobao.com</vt:lpstr>
      <vt:lpstr>1_Default Design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Zalo: https://zalo.me/g/bfdqtd011</dc:creator>
  <cp:lastModifiedBy>Admin</cp:lastModifiedBy>
  <cp:revision>368</cp:revision>
  <dcterms:created xsi:type="dcterms:W3CDTF">2021-01-08T03:00:00Z</dcterms:created>
  <dcterms:modified xsi:type="dcterms:W3CDTF">2001-12-31T17:27:49Z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287AEBD83B274EE4AAC33FF761DC31AC</vt:lpwstr>
  </property>
  <property fmtid="{D5CDD505-2E9C-101B-9397-08002B2CF9AE}" pid="3" name="KSOProductBuildVer">
    <vt:lpwstr>1033-11.2.0.10323</vt:lpwstr>
  </property>
</Properties>
</file>